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384" r:id="rId2"/>
    <p:sldId id="346" r:id="rId3"/>
    <p:sldId id="385" r:id="rId4"/>
    <p:sldId id="395" r:id="rId5"/>
    <p:sldId id="394" r:id="rId6"/>
    <p:sldId id="393" r:id="rId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A4CD33-C41D-468A-86C9-B6E4CB777D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(246)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3424B4-5246-4FA5-B6AB-2323DCF3DE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2/10/2021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FDCCB5-8E39-47F8-AD0D-768D763671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2DB68-2A0C-4E92-A777-AEEEC4B869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99C03CE-CF84-4859-B909-34CD26FAD48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0556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(246)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2/10/2021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1125418-07AE-44CD-B08D-B10563A46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14801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08728-CD41-4B12-8380-98DB22A2196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2/10/2021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C22D40-620C-4323-B22B-46A5D69444B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5B97B64D-C39B-4718-9CD6-E1A7BB75ADA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(246)</a:t>
            </a:r>
          </a:p>
        </p:txBody>
      </p:sp>
    </p:spTree>
    <p:extLst>
      <p:ext uri="{BB962C8B-B14F-4D97-AF65-F5344CB8AC3E}">
        <p14:creationId xmlns:p14="http://schemas.microsoft.com/office/powerpoint/2010/main" val="3140832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0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1" y="4475026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2/11/2021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8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5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82650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2/11/2021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99939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2/11/2021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8832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2/11/2021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4723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2/11/2021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56875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6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4" y="1151799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4" y="4897056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2/11/2021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39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7880331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4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2/11/2021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590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2/11/2021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2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420496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2/11/2021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77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822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5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9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2/11/2021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598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76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2/11/2021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6" y="668598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56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3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2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2/11/2021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5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162212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3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2/11/2021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3917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2/11/2021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4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3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617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3888">
          <p15:clr>
            <a:srgbClr val="F26B43"/>
          </p15:clr>
        </p15:guide>
        <p15:guide id="10" pos="527">
          <p15:clr>
            <a:srgbClr val="F26B43"/>
          </p15:clr>
        </p15:guide>
        <p15:guide id="11" pos="48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4" y="1592443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Contention Over The Man Born Blind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288879"/>
          </a:xfrm>
        </p:spPr>
        <p:txBody>
          <a:bodyPr>
            <a:spAutoFit/>
          </a:bodyPr>
          <a:lstStyle/>
          <a:p>
            <a:r>
              <a:rPr lang="en-US" sz="2000" dirty="0"/>
              <a:t>February 10, 2021</a:t>
            </a:r>
          </a:p>
          <a:p>
            <a:endParaRPr lang="en-US" sz="2000" dirty="0"/>
          </a:p>
          <a:p>
            <a:r>
              <a:rPr lang="en-US" sz="3200" dirty="0"/>
              <a:t>John 9:1-41</a:t>
            </a:r>
          </a:p>
        </p:txBody>
      </p:sp>
    </p:spTree>
    <p:extLst>
      <p:ext uri="{BB962C8B-B14F-4D97-AF65-F5344CB8AC3E}">
        <p14:creationId xmlns:p14="http://schemas.microsoft.com/office/powerpoint/2010/main" val="2214639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9967B-A48A-46F3-874D-74AAEB2B7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6195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612" y="1627549"/>
            <a:ext cx="7839075" cy="352442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In this chapter we read another great miracle of Jesus as He heals a man who was born blind.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Blind man is questioned many times about the healing and who healed him.</a:t>
            </a:r>
            <a:r>
              <a:rPr lang="en-US" sz="2400" i="0" dirty="0">
                <a:solidFill>
                  <a:schemeClr val="tx1"/>
                </a:solidFill>
              </a:rPr>
              <a:t> (9:10, 15, 17, 26)</a:t>
            </a:r>
          </a:p>
          <a:p>
            <a:pPr lvl="1"/>
            <a:r>
              <a:rPr lang="en-US" sz="2400" b="1" dirty="0">
                <a:solidFill>
                  <a:schemeClr val="tx1"/>
                </a:solidFill>
              </a:rPr>
              <a:t>Note</a:t>
            </a:r>
            <a:r>
              <a:rPr lang="en-US" sz="2400" dirty="0">
                <a:solidFill>
                  <a:schemeClr val="tx1"/>
                </a:solidFill>
              </a:rPr>
              <a:t>: the progression of the man’s thinking as he is questioned by the Pharisees.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This man is now able to see what those who were sighted could not see!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Never before had such been done.</a:t>
            </a:r>
            <a:r>
              <a:rPr lang="en-US" sz="2400" i="0" dirty="0">
                <a:solidFill>
                  <a:schemeClr val="tx1"/>
                </a:solidFill>
              </a:rPr>
              <a:t> (cf. 9:32)</a:t>
            </a:r>
          </a:p>
        </p:txBody>
      </p:sp>
    </p:spTree>
    <p:extLst>
      <p:ext uri="{BB962C8B-B14F-4D97-AF65-F5344CB8AC3E}">
        <p14:creationId xmlns:p14="http://schemas.microsoft.com/office/powerpoint/2010/main" val="1963016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528401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The miracles of the gospel of John have a specific purpose. (John 20:30-31)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2:1-11 Water to wine … Power over quality.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4:46-54 Nobleman’s son healed … Power over distance.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5:1-9 Afflicted man … Power over time.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6:1-14 Fed 5,000 men … Power over quantity.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7:16-21 Walked on the water … Power over nature.</a:t>
            </a:r>
          </a:p>
          <a:p>
            <a:r>
              <a:rPr lang="en-US" sz="2400" dirty="0">
                <a:solidFill>
                  <a:schemeClr val="tx1"/>
                </a:solidFill>
              </a:rPr>
              <a:t>9:1-12 Blind man healed … Power over darkness.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11:1-46 Raised Lazarus … Power over death.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miracle of this chapter shows that Jesus is from God. cf. John 3:1-2</a:t>
            </a:r>
          </a:p>
        </p:txBody>
      </p:sp>
    </p:spTree>
    <p:extLst>
      <p:ext uri="{BB962C8B-B14F-4D97-AF65-F5344CB8AC3E}">
        <p14:creationId xmlns:p14="http://schemas.microsoft.com/office/powerpoint/2010/main" val="357773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466845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WHO SINNED TO CAUSE THIS MAN’S BLINDNESS? John 9:1-5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9:1-2 – </a:t>
            </a:r>
            <a:r>
              <a:rPr lang="en-US" sz="2400" i="1" dirty="0">
                <a:solidFill>
                  <a:schemeClr val="tx1"/>
                </a:solidFill>
              </a:rPr>
              <a:t>The disciples question the cause of this man’s blindness, “Who sinned, this man or his parents?”</a:t>
            </a:r>
          </a:p>
          <a:p>
            <a:r>
              <a:rPr lang="en-US" sz="2400" dirty="0">
                <a:solidFill>
                  <a:schemeClr val="tx1"/>
                </a:solidFill>
              </a:rPr>
              <a:t>Many try to explain all tragedy as the consequence of some sin. “Is God punishing us for some sin?”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Jesus unequivocally denies that all such tragedies are the direct result of sin and that sin caused this man’s blindness.</a:t>
            </a: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John 9:3, </a:t>
            </a:r>
            <a:r>
              <a:rPr lang="en-US" sz="2400" dirty="0">
                <a:solidFill>
                  <a:schemeClr val="tx1"/>
                </a:solidFill>
              </a:rPr>
              <a:t>“Jesus answered, Neither did this man sin, nor his parents: but that the works of God should be made manifest in him.”</a:t>
            </a:r>
          </a:p>
        </p:txBody>
      </p:sp>
    </p:spTree>
    <p:extLst>
      <p:ext uri="{BB962C8B-B14F-4D97-AF65-F5344CB8AC3E}">
        <p14:creationId xmlns:p14="http://schemas.microsoft.com/office/powerpoint/2010/main" val="3833495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8" y="1484674"/>
            <a:ext cx="8115301" cy="514333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WHO SINNED TO CAUSE THIS MAN’S BLINDNESS? John 9:1-5</a:t>
            </a:r>
          </a:p>
          <a:p>
            <a:r>
              <a:rPr lang="en-US" sz="2400" dirty="0">
                <a:solidFill>
                  <a:schemeClr val="tx1"/>
                </a:solidFill>
              </a:rPr>
              <a:t>Certainly all sin will be punished, but all sin is not punished now through some tragedy.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Bible reveals several examples of direct punishment for sins.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Nadab and Abihu.</a:t>
            </a:r>
            <a:r>
              <a:rPr lang="en-US" sz="2000" i="0" dirty="0">
                <a:solidFill>
                  <a:schemeClr val="tx1"/>
                </a:solidFill>
              </a:rPr>
              <a:t> Leviticus 10:1-2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Uzziah.</a:t>
            </a:r>
            <a:r>
              <a:rPr lang="en-US" sz="2000" i="0" dirty="0">
                <a:solidFill>
                  <a:schemeClr val="tx1"/>
                </a:solidFill>
              </a:rPr>
              <a:t> 2 Chronicles 26:16-23</a:t>
            </a:r>
          </a:p>
          <a:p>
            <a:r>
              <a:rPr lang="en-US" sz="2400" dirty="0">
                <a:solidFill>
                  <a:schemeClr val="tx1"/>
                </a:solidFill>
              </a:rPr>
              <a:t>However, not every physical affliction is a direct punishment for one’s sins.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Tragedy often comes to righteous and unrighteous people alike.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Note the Galileans, Siloam.</a:t>
            </a:r>
            <a:r>
              <a:rPr lang="en-US" sz="2000" i="0" dirty="0">
                <a:solidFill>
                  <a:schemeClr val="tx1"/>
                </a:solidFill>
              </a:rPr>
              <a:t> Luke 13:1-5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Note Job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0535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04800"/>
            <a:ext cx="7200900" cy="1078500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Contention Over The Man Born Blind John 9:1-41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915276" cy="360137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WHO SINNED TO CAUSE THIS MAN’S BLINDNESS? John 9:1-5</a:t>
            </a:r>
          </a:p>
          <a:p>
            <a:r>
              <a:rPr lang="en-US" sz="2400" dirty="0">
                <a:solidFill>
                  <a:schemeClr val="tx1"/>
                </a:solidFill>
              </a:rPr>
              <a:t>At times tragedy is the result of human frailty, inheritance, laws of nature being disobeyed, etc.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Sometimes sin results in tragedy to ourselves and others. (Venereal disease, wreck caused by drunken driver, etc.)</a:t>
            </a:r>
          </a:p>
          <a:p>
            <a:r>
              <a:rPr lang="en-US" sz="2400" dirty="0">
                <a:solidFill>
                  <a:schemeClr val="tx1"/>
                </a:solidFill>
              </a:rPr>
              <a:t>All this serves only to prove that mortal men cannot always determine why some specific afflictions occur.</a:t>
            </a:r>
          </a:p>
        </p:txBody>
      </p:sp>
    </p:spTree>
    <p:extLst>
      <p:ext uri="{BB962C8B-B14F-4D97-AF65-F5344CB8AC3E}">
        <p14:creationId xmlns:p14="http://schemas.microsoft.com/office/powerpoint/2010/main" val="256198464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742</TotalTime>
  <Words>511</Words>
  <Application>Microsoft Office PowerPoint</Application>
  <PresentationFormat>On-screen Show (4:3)</PresentationFormat>
  <Paragraphs>45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Franklin Gothic Book</vt:lpstr>
      <vt:lpstr>Impact</vt:lpstr>
      <vt:lpstr>Crop</vt:lpstr>
      <vt:lpstr>Lesson 14: Contention Over The Man Born Blind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  <vt:lpstr>Contention Over The Man Born Blind John 9:1-41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13: In Jerusalem For the Feast</dc:title>
  <dc:creator>mgalloway2715@gmail.com</dc:creator>
  <cp:lastModifiedBy>Richard Lidh</cp:lastModifiedBy>
  <cp:revision>30</cp:revision>
  <cp:lastPrinted>2021-02-12T00:55:09Z</cp:lastPrinted>
  <dcterms:created xsi:type="dcterms:W3CDTF">2021-01-27T18:21:15Z</dcterms:created>
  <dcterms:modified xsi:type="dcterms:W3CDTF">2021-02-12T00:55:12Z</dcterms:modified>
</cp:coreProperties>
</file>